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59" r:id="rId6"/>
    <p:sldId id="260" r:id="rId7"/>
    <p:sldId id="265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38" d="100"/>
          <a:sy n="38" d="100"/>
        </p:scale>
        <p:origin x="-782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85277-1812-484F-8160-A2C8D6CBBE52}" type="datetimeFigureOut">
              <a:rPr lang="ru-RU" smtClean="0"/>
              <a:t>14.09.2020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E6B1-87BF-4DF1-85C4-FF1CBA3F2F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1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85277-1812-484F-8160-A2C8D6CBBE52}" type="datetimeFigureOut">
              <a:rPr lang="ru-RU" smtClean="0"/>
              <a:t>14.09.2020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E6B1-87BF-4DF1-85C4-FF1CBA3F2F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67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85277-1812-484F-8160-A2C8D6CBBE52}" type="datetimeFigureOut">
              <a:rPr lang="ru-RU" smtClean="0"/>
              <a:t>14.09.2020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E6B1-87BF-4DF1-85C4-FF1CBA3F2F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91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85277-1812-484F-8160-A2C8D6CBBE52}" type="datetimeFigureOut">
              <a:rPr lang="ru-RU" smtClean="0"/>
              <a:t>14.09.2020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E6B1-87BF-4DF1-85C4-FF1CBA3F2F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14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85277-1812-484F-8160-A2C8D6CBBE52}" type="datetimeFigureOut">
              <a:rPr lang="ru-RU" smtClean="0"/>
              <a:t>14.09.2020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E6B1-87BF-4DF1-85C4-FF1CBA3F2F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90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85277-1812-484F-8160-A2C8D6CBBE52}" type="datetimeFigureOut">
              <a:rPr lang="ru-RU" smtClean="0"/>
              <a:t>14.09.2020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E6B1-87BF-4DF1-85C4-FF1CBA3F2F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25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85277-1812-484F-8160-A2C8D6CBBE52}" type="datetimeFigureOut">
              <a:rPr lang="ru-RU" smtClean="0"/>
              <a:t>14.09.2020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E6B1-87BF-4DF1-85C4-FF1CBA3F2F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93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85277-1812-484F-8160-A2C8D6CBBE52}" type="datetimeFigureOut">
              <a:rPr lang="ru-RU" smtClean="0"/>
              <a:t>14.09.2020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E6B1-87BF-4DF1-85C4-FF1CBA3F2F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83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85277-1812-484F-8160-A2C8D6CBBE52}" type="datetimeFigureOut">
              <a:rPr lang="ru-RU" smtClean="0"/>
              <a:t>14.09.2020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E6B1-87BF-4DF1-85C4-FF1CBA3F2F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70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85277-1812-484F-8160-A2C8D6CBBE52}" type="datetimeFigureOut">
              <a:rPr lang="ru-RU" smtClean="0"/>
              <a:t>14.09.2020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E6B1-87BF-4DF1-85C4-FF1CBA3F2F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22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85277-1812-484F-8160-A2C8D6CBBE52}" type="datetimeFigureOut">
              <a:rPr lang="ru-RU" smtClean="0"/>
              <a:t>14.09.2020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E6B1-87BF-4DF1-85C4-FF1CBA3F2F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06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4000">
              <a:srgbClr val="C5DCF0"/>
            </a:gs>
            <a:gs pos="63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85277-1812-484F-8160-A2C8D6CBBE52}" type="datetimeFigureOut">
              <a:rPr lang="ru-RU" smtClean="0"/>
              <a:t>14.09.2020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5E6B1-87BF-4DF1-85C4-FF1CBA3F2F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616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prism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Владимир Комаров - Человек собаке друг (minus) -2 semiton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6243" y="296211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878" y="0"/>
            <a:ext cx="8829208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31769" y="0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</a:rPr>
              <a:t>Всемирному Дню безопасности пациентов посвящается…</a:t>
            </a:r>
            <a:endParaRPr lang="ru-RU" sz="2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18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082" y="329784"/>
            <a:ext cx="6402026" cy="59302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47683" y="869430"/>
            <a:ext cx="5050399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i="1" dirty="0" smtClean="0"/>
              <a:t>БЕЗОПАСНОСТЬ – лучший друг!</a:t>
            </a:r>
            <a:br>
              <a:rPr lang="ru-RU" sz="2800" b="1" i="1" dirty="0" smtClean="0"/>
            </a:br>
            <a:r>
              <a:rPr lang="ru-RU" sz="2800" b="1" i="1" dirty="0" smtClean="0"/>
              <a:t>Это знают все вокруг:</a:t>
            </a:r>
            <a:br>
              <a:rPr lang="ru-RU" sz="2800" b="1" i="1" dirty="0" smtClean="0"/>
            </a:br>
            <a:r>
              <a:rPr lang="ru-RU" sz="2800" b="1" i="1" dirty="0" smtClean="0"/>
              <a:t>врач, сестра и няня тоже.</a:t>
            </a:r>
            <a:br>
              <a:rPr lang="ru-RU" sz="2800" b="1" i="1" dirty="0" smtClean="0"/>
            </a:br>
            <a:r>
              <a:rPr lang="ru-RU" sz="2800" b="1" i="1" dirty="0" smtClean="0"/>
              <a:t>Нельзя делать, что негоже!</a:t>
            </a:r>
            <a:endParaRPr lang="ru-RU" sz="2800" b="1" i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70" y="4261295"/>
            <a:ext cx="2555054" cy="1998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6" t="30648" r="19990"/>
          <a:stretch/>
        </p:blipFill>
        <p:spPr bwMode="auto">
          <a:xfrm>
            <a:off x="3101849" y="4571184"/>
            <a:ext cx="1872208" cy="13789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904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prism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636"/>
            <a:ext cx="2601532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06" t="511" r="5783" b="36703"/>
          <a:stretch/>
        </p:blipFill>
        <p:spPr bwMode="auto">
          <a:xfrm>
            <a:off x="9569002" y="0"/>
            <a:ext cx="2622997" cy="2073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002" y="4528376"/>
            <a:ext cx="2622998" cy="23682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8376"/>
            <a:ext cx="2601532" cy="2329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979306" y="1339404"/>
            <a:ext cx="4057112" cy="4099190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/>
              <a:t>Законы нужно соблюдать,</a:t>
            </a:r>
            <a:br>
              <a:rPr lang="ru-RU" sz="2400" b="1" i="1" dirty="0" smtClean="0"/>
            </a:br>
            <a:r>
              <a:rPr lang="ru-RU" sz="2400" b="1" i="1" dirty="0" smtClean="0"/>
              <a:t>чтобы было все на «пять»:</a:t>
            </a:r>
            <a:br>
              <a:rPr lang="ru-RU" sz="2400" b="1" i="1" dirty="0" smtClean="0"/>
            </a:br>
            <a:r>
              <a:rPr lang="ru-RU" sz="2400" b="1" i="1" dirty="0" smtClean="0"/>
              <a:t>руки мыть, блюсти режим,</a:t>
            </a:r>
            <a:br>
              <a:rPr lang="ru-RU" sz="2400" b="1" i="1" dirty="0" smtClean="0"/>
            </a:br>
            <a:r>
              <a:rPr lang="ru-RU" sz="2400" b="1" i="1" dirty="0" smtClean="0"/>
              <a:t>чистым должен быть зажим,</a:t>
            </a:r>
            <a:br>
              <a:rPr lang="ru-RU" sz="2400" b="1" i="1" dirty="0" smtClean="0"/>
            </a:br>
            <a:r>
              <a:rPr lang="ru-RU" sz="2400" b="1" i="1" dirty="0" smtClean="0"/>
              <a:t>никаких микробов в рану – </a:t>
            </a:r>
            <a:br>
              <a:rPr lang="ru-RU" sz="2400" b="1" i="1" dirty="0" smtClean="0"/>
            </a:br>
            <a:r>
              <a:rPr lang="ru-RU" sz="2400" b="1" i="1" dirty="0" smtClean="0"/>
              <a:t>есть для этого охрана.</a:t>
            </a:r>
            <a:br>
              <a:rPr lang="ru-RU" sz="2400" b="1" i="1" dirty="0" smtClean="0"/>
            </a:br>
            <a:r>
              <a:rPr lang="ru-RU" sz="2400" b="1" i="1" dirty="0" smtClean="0"/>
              <a:t>Чистим, моем и «</a:t>
            </a:r>
            <a:r>
              <a:rPr lang="ru-RU" sz="2400" b="1" i="1" dirty="0" err="1" smtClean="0"/>
              <a:t>Дезар</a:t>
            </a:r>
            <a:r>
              <a:rPr lang="ru-RU" sz="2400" b="1" i="1" dirty="0" smtClean="0"/>
              <a:t>»</a:t>
            </a:r>
            <a:br>
              <a:rPr lang="ru-RU" sz="2400" b="1" i="1" dirty="0" smtClean="0"/>
            </a:br>
            <a:r>
              <a:rPr lang="ru-RU" sz="2400" b="1" i="1" dirty="0" smtClean="0"/>
              <a:t>проявляет свой азарт.</a:t>
            </a:r>
            <a:r>
              <a:rPr lang="ru-RU" sz="2400" b="1" i="1" dirty="0"/>
              <a:t/>
            </a:r>
            <a:br>
              <a:rPr lang="ru-RU" sz="2400" b="1" i="1" dirty="0"/>
            </a:br>
            <a:endParaRPr lang="ru-RU" sz="2400" b="1" i="1" dirty="0"/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329" y="5242872"/>
            <a:ext cx="1949292" cy="1615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205" y="5242872"/>
            <a:ext cx="2081810" cy="15184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79158" y="5438594"/>
            <a:ext cx="720080" cy="767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003" y="119623"/>
            <a:ext cx="1605718" cy="13288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20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prism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5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815792" y="216336"/>
            <a:ext cx="5263814" cy="6300373"/>
          </a:xfrm>
        </p:spPr>
        <p:txBody>
          <a:bodyPr>
            <a:noAutofit/>
          </a:bodyPr>
          <a:lstStyle/>
          <a:p>
            <a:r>
              <a:rPr lang="ru-RU" sz="2400" b="1" i="1" dirty="0"/>
              <a:t>Как известно, </a:t>
            </a:r>
            <a:r>
              <a:rPr lang="ru-RU" sz="2400" b="1" i="1" dirty="0" smtClean="0"/>
              <a:t>пациент -</a:t>
            </a:r>
            <a:r>
              <a:rPr lang="ru-RU" sz="2400" b="1" i="1" dirty="0"/>
              <a:t/>
            </a:r>
            <a:br>
              <a:rPr lang="ru-RU" sz="2400" b="1" i="1" dirty="0"/>
            </a:br>
            <a:r>
              <a:rPr lang="ru-RU" sz="2400" b="1" i="1" dirty="0"/>
              <a:t>это больше, чем клиент :</a:t>
            </a:r>
            <a:br>
              <a:rPr lang="ru-RU" sz="2400" b="1" i="1" dirty="0"/>
            </a:br>
            <a:r>
              <a:rPr lang="ru-RU" sz="2400" b="1" i="1" dirty="0"/>
              <a:t> Он </a:t>
            </a:r>
            <a:r>
              <a:rPr lang="en-US" sz="2400" b="1" i="1" dirty="0"/>
              <a:t>VIP</a:t>
            </a:r>
            <a:r>
              <a:rPr lang="ru-RU" sz="2400" b="1" i="1" dirty="0"/>
              <a:t>-персона, ЧЕЛОВЕК!</a:t>
            </a:r>
            <a:br>
              <a:rPr lang="ru-RU" sz="2400" b="1" i="1" dirty="0"/>
            </a:br>
            <a:r>
              <a:rPr lang="ru-RU" sz="2400" b="1" i="1" dirty="0"/>
              <a:t>Прекратить болезни бег –  цель врача, </a:t>
            </a:r>
            <a:br>
              <a:rPr lang="ru-RU" sz="2400" b="1" i="1" dirty="0"/>
            </a:br>
            <a:r>
              <a:rPr lang="ru-RU" sz="2400" b="1" i="1" dirty="0"/>
              <a:t>И мы должны </a:t>
            </a:r>
            <a:br>
              <a:rPr lang="ru-RU" sz="2400" b="1" i="1" dirty="0"/>
            </a:br>
            <a:r>
              <a:rPr lang="ru-RU" sz="2400" b="1" i="1" dirty="0"/>
              <a:t>ее достичь,</a:t>
            </a:r>
            <a:br>
              <a:rPr lang="ru-RU" sz="2400" b="1" i="1" dirty="0"/>
            </a:br>
            <a:r>
              <a:rPr lang="ru-RU" sz="2400" b="1" i="1" dirty="0"/>
              <a:t>Для нас важны:</a:t>
            </a:r>
            <a:br>
              <a:rPr lang="ru-RU" sz="2400" b="1" i="1" dirty="0"/>
            </a:br>
            <a:r>
              <a:rPr lang="ru-RU" sz="2400" b="1" i="1" dirty="0"/>
              <a:t>стратегический подход,</a:t>
            </a:r>
            <a:br>
              <a:rPr lang="ru-RU" sz="2400" b="1" i="1" dirty="0"/>
            </a:br>
            <a:r>
              <a:rPr lang="ru-RU" sz="2400" b="1" i="1" dirty="0"/>
              <a:t>базисных законов свод</a:t>
            </a:r>
            <a:br>
              <a:rPr lang="ru-RU" sz="2400" b="1" i="1" dirty="0"/>
            </a:br>
            <a:r>
              <a:rPr lang="ru-RU" sz="2400" b="1" i="1" dirty="0"/>
              <a:t>и тактический баланс.</a:t>
            </a:r>
            <a:br>
              <a:rPr lang="ru-RU" sz="2400" b="1" i="1" dirty="0"/>
            </a:br>
            <a:r>
              <a:rPr lang="ru-RU" sz="2400" b="1" i="1" dirty="0"/>
              <a:t>Не оставит даже шанс </a:t>
            </a:r>
            <a:br>
              <a:rPr lang="ru-RU" sz="2400" b="1" i="1" dirty="0"/>
            </a:br>
            <a:r>
              <a:rPr lang="ru-RU" sz="2400" b="1" i="1" dirty="0"/>
              <a:t>Врач опасности любой – </a:t>
            </a:r>
            <a:br>
              <a:rPr lang="ru-RU" sz="2400" b="1" i="1" dirty="0"/>
            </a:br>
            <a:r>
              <a:rPr lang="ru-RU" sz="2400" b="1" i="1" dirty="0"/>
              <a:t>Вот заслон создаст какой!</a:t>
            </a:r>
            <a:endParaRPr lang="ru-RU" sz="2400" b="1" i="1" dirty="0">
              <a:effectLst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5608">
            <a:off x="8536989" y="494972"/>
            <a:ext cx="3168352" cy="2581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0" t="9556" r="17231" b="12314"/>
          <a:stretch/>
        </p:blipFill>
        <p:spPr bwMode="auto">
          <a:xfrm rot="988149">
            <a:off x="9226467" y="4118756"/>
            <a:ext cx="2317688" cy="2032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3"/>
          <a:stretch/>
        </p:blipFill>
        <p:spPr bwMode="auto">
          <a:xfrm rot="20371212">
            <a:off x="138836" y="565758"/>
            <a:ext cx="3312368" cy="1656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2614">
            <a:off x="313355" y="3523355"/>
            <a:ext cx="2946415" cy="2433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104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prism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631841" y="791333"/>
            <a:ext cx="6529589" cy="2655243"/>
          </a:xfrm>
        </p:spPr>
        <p:txBody>
          <a:bodyPr>
            <a:noAutofit/>
          </a:bodyPr>
          <a:lstStyle/>
          <a:p>
            <a:r>
              <a:rPr lang="ru-RU" sz="2800" b="1" i="1" dirty="0"/>
              <a:t>Безопасная среда для здоровья, как вода:</a:t>
            </a:r>
            <a:br>
              <a:rPr lang="ru-RU" sz="2800" b="1" i="1" dirty="0"/>
            </a:br>
            <a:r>
              <a:rPr lang="ru-RU" sz="2800" b="1" i="1" dirty="0"/>
              <a:t>Ж</a:t>
            </a:r>
            <a:r>
              <a:rPr lang="ru-RU" sz="2800" b="1" i="1" dirty="0" smtClean="0"/>
              <a:t>изнь </a:t>
            </a:r>
            <a:r>
              <a:rPr lang="ru-RU" sz="2800" b="1" i="1" dirty="0"/>
              <a:t>дает, уют, комфорт,</a:t>
            </a:r>
            <a:br>
              <a:rPr lang="ru-RU" sz="2800" b="1" i="1" dirty="0"/>
            </a:br>
            <a:r>
              <a:rPr lang="ru-RU" sz="2800" b="1" i="1" dirty="0"/>
              <a:t>Нужна как судну теплый порт</a:t>
            </a:r>
            <a:br>
              <a:rPr lang="ru-RU" sz="2800" b="1" i="1" dirty="0"/>
            </a:br>
            <a:r>
              <a:rPr lang="ru-RU" sz="2800" b="1" i="1" dirty="0"/>
              <a:t>В период шторма и ненастья.</a:t>
            </a:r>
            <a:br>
              <a:rPr lang="ru-RU" sz="2800" b="1" i="1" dirty="0"/>
            </a:br>
            <a:r>
              <a:rPr lang="ru-RU" sz="2800" b="1" i="1" dirty="0"/>
              <a:t>Жить безопасно – это счастье!</a:t>
            </a:r>
            <a:br>
              <a:rPr lang="ru-RU" sz="2800" b="1" i="1" dirty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endParaRPr lang="ru-RU" sz="2800" b="1" i="1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4" y="164481"/>
            <a:ext cx="2958849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585" y="3614001"/>
            <a:ext cx="3395326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976" y="2795530"/>
            <a:ext cx="4252978" cy="29870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941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prism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624" y="0"/>
            <a:ext cx="3384376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3664"/>
            <a:ext cx="3456384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17" t="17393" r="17656" b="8881"/>
          <a:stretch/>
        </p:blipFill>
        <p:spPr bwMode="auto">
          <a:xfrm>
            <a:off x="6042959" y="4169359"/>
            <a:ext cx="3073322" cy="207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444487" y="189017"/>
            <a:ext cx="5514655" cy="349434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/>
              <a:t>А медработникам – «салют»,</a:t>
            </a:r>
            <a:br>
              <a:rPr lang="ru-RU" sz="2800" b="1" i="1" dirty="0"/>
            </a:br>
            <a:r>
              <a:rPr lang="ru-RU" sz="2800" b="1" i="1" dirty="0"/>
              <a:t>Они здоровье стерегут</a:t>
            </a:r>
            <a:br>
              <a:rPr lang="ru-RU" sz="2800" b="1" i="1" dirty="0"/>
            </a:br>
            <a:r>
              <a:rPr lang="ru-RU" sz="2800" b="1" i="1" dirty="0" smtClean="0"/>
              <a:t>начеку </a:t>
            </a:r>
            <a:r>
              <a:rPr lang="ru-RU" sz="2800" b="1" i="1" dirty="0"/>
              <a:t>всегда, на страже-</a:t>
            </a:r>
            <a:br>
              <a:rPr lang="ru-RU" sz="2800" b="1" i="1" dirty="0"/>
            </a:br>
            <a:r>
              <a:rPr lang="ru-RU" sz="2800" b="1" i="1" dirty="0"/>
              <a:t>ночью, в выходные даже-</a:t>
            </a:r>
            <a:br>
              <a:rPr lang="ru-RU" sz="2800" b="1" i="1" dirty="0"/>
            </a:br>
            <a:r>
              <a:rPr lang="ru-RU" sz="2800" b="1" i="1" dirty="0"/>
              <a:t>безопасность их девиз,</a:t>
            </a:r>
            <a:br>
              <a:rPr lang="ru-RU" sz="2800" b="1" i="1" dirty="0"/>
            </a:br>
            <a:r>
              <a:rPr lang="ru-RU" sz="2800" b="1" i="1" dirty="0"/>
              <a:t>а здоровье - главный приз!</a:t>
            </a:r>
            <a:endParaRPr lang="ru-RU" sz="2800" b="1" i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3116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9000">
        <p14:prism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309" y="923124"/>
            <a:ext cx="6864976" cy="4576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558343" y="0"/>
            <a:ext cx="8577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00B050"/>
                </a:solidFill>
              </a:rPr>
              <a:t>Мы вместе</a:t>
            </a:r>
            <a:endParaRPr lang="ru-RU" sz="5400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7132" y="5613043"/>
            <a:ext cx="8577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00B050"/>
                </a:solidFill>
              </a:rPr>
              <a:t>за безопасность</a:t>
            </a:r>
            <a:endParaRPr lang="ru-RU" sz="5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83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38</Words>
  <Application>Microsoft Office PowerPoint</Application>
  <PresentationFormat>Произвольный</PresentationFormat>
  <Paragraphs>8</Paragraphs>
  <Slides>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Законы нужно соблюдать, чтобы было все на «пять»: руки мыть, блюсти режим, чистым должен быть зажим, никаких микробов в рану –  есть для этого охрана. Чистим, моем и «Дезар» проявляет свой азарт. </vt:lpstr>
      <vt:lpstr>Как известно, пациент - это больше, чем клиент :  Он VIP-персона, ЧЕЛОВЕК! Прекратить болезни бег –  цель врача,  И мы должны  ее достичь, Для нас важны: стратегический подход, базисных законов свод и тактический баланс. Не оставит даже шанс  Врач опасности любой –  Вот заслон создаст какой!</vt:lpstr>
      <vt:lpstr>Безопасная среда для здоровья, как вода: Жизнь дает, уют, комфорт, Нужна как судну теплый порт В период шторма и ненастья. Жить безопасно – это счастье!  </vt:lpstr>
      <vt:lpstr>А медработникам – «салют», Они здоровье стерегут начеку всегда, на страже- ночью, в выходные даже- безопасность их девиз, а здоровье - главный приз!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Александр Н. Качура</cp:lastModifiedBy>
  <cp:revision>16</cp:revision>
  <dcterms:created xsi:type="dcterms:W3CDTF">2020-09-13T20:22:37Z</dcterms:created>
  <dcterms:modified xsi:type="dcterms:W3CDTF">2020-09-14T06:59:50Z</dcterms:modified>
</cp:coreProperties>
</file>