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59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2CAA30E-94FB-4D75-B96A-F96B1102C0D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5C47B9-2AC0-435A-976A-88CF570644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568952" cy="18722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ГБУЗ ЯО Областная клиническая больница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15 ОРИТ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60032" y="836712"/>
            <a:ext cx="3924944" cy="403244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Всемирный день безопасности пациента</a:t>
            </a:r>
          </a:p>
          <a:p>
            <a:endParaRPr lang="ru-RU" sz="4000" dirty="0" smtClean="0"/>
          </a:p>
          <a:p>
            <a:r>
              <a:rPr lang="ru-RU" sz="4000" dirty="0" smtClean="0"/>
              <a:t>17.09.2020</a:t>
            </a:r>
            <a:endParaRPr lang="ru-RU" sz="40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3585592" cy="351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нс\Pictures\2020-09-07-12-10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42484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Говорить на языке безопасности пациента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Соблюдение алгоритма идентификации личности всеми сотрудниками отделения при контакте с </a:t>
            </a:r>
            <a:r>
              <a:rPr lang="ru-RU" sz="1200" dirty="0" smtClean="0"/>
              <a:t>пациентом.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Обеспечение пациенту психического покоя для преодоления страха и беспокойства перед исследованиями, мед. манипуляциями и лечением.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Идентификация личности пациента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Эмоциональная безопасность</a:t>
            </a:r>
            <a:endParaRPr lang="ru-RU" dirty="0"/>
          </a:p>
        </p:txBody>
      </p:sp>
      <p:pic>
        <p:nvPicPr>
          <p:cNvPr id="2050" name="Picture 2" descr="C:\Users\днс\Pictures\IMG-16c1197f412431062acdff3a98147ca2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884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Pictures\20200907_134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22223"/>
            <a:ext cx="264509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Эпидемиологическая безопасность определяется: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5301208"/>
            <a:ext cx="3970784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Соблюдением сроков годности и условий хранения лекарственных препаратов и расходного материала.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 rot="10800000" flipV="1">
            <a:off x="4643862" y="5301208"/>
            <a:ext cx="4104601" cy="9545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Использованием одноразовых расходных материалов и ИМН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29551" y="1508968"/>
            <a:ext cx="4041775" cy="29094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днс\Pictures\IMG-2a5bdb34c28e407506558636297ed08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8968"/>
            <a:ext cx="4176464" cy="35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Pictures\20200907_124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0736"/>
            <a:ext cx="3816424" cy="35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Внедрением в практику современных методов </a:t>
            </a:r>
            <a:r>
              <a:rPr lang="ru-RU" dirty="0" smtClean="0"/>
              <a:t>дезинфекции.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Соблюдением асептики перед и при выполнении </a:t>
            </a:r>
            <a:r>
              <a:rPr lang="ru-RU" dirty="0" smtClean="0"/>
              <a:t>манипуляции.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нс\Pictures\PicsArt_09-07-12.40.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75100" cy="450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2"/>
            <a:ext cx="4040188" cy="4453905"/>
          </a:xfrm>
        </p:spPr>
      </p:pic>
    </p:spTree>
    <p:extLst>
      <p:ext uri="{BB962C8B-B14F-4D97-AF65-F5344CB8AC3E}">
        <p14:creationId xmlns:p14="http://schemas.microsoft.com/office/powerpoint/2010/main" val="15166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3096344" cy="457200"/>
          </a:xfrm>
        </p:spPr>
        <p:txBody>
          <a:bodyPr/>
          <a:lstStyle/>
          <a:p>
            <a:r>
              <a:rPr lang="ru-RU" dirty="0" smtClean="0"/>
              <a:t>Постановка ЦВК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683568" y="5373216"/>
            <a:ext cx="7710624" cy="120243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Медицинская помощь не должна причинять вреда никому!!!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960439" cy="4248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9484" y="1113284"/>
            <a:ext cx="4038600" cy="3773488"/>
          </a:xfrm>
        </p:spPr>
      </p:pic>
    </p:spTree>
    <p:extLst>
      <p:ext uri="{BB962C8B-B14F-4D97-AF65-F5344CB8AC3E}">
        <p14:creationId xmlns:p14="http://schemas.microsoft.com/office/powerpoint/2010/main" val="8226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212</TotalTime>
  <Words>92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  ГБУЗ ЯО Областная клиническая больница 15 ОРИТ</vt:lpstr>
      <vt:lpstr>Говорить на языке безопасности пациента</vt:lpstr>
      <vt:lpstr>Эпидемиологическая безопасность определяется:</vt:lpstr>
      <vt:lpstr> </vt:lpstr>
      <vt:lpstr>Постановка ЦВК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 безопасности пациента 17.09.2020</dc:title>
  <dc:creator>днс</dc:creator>
  <cp:lastModifiedBy>днс</cp:lastModifiedBy>
  <cp:revision>14</cp:revision>
  <dcterms:created xsi:type="dcterms:W3CDTF">2020-09-07T08:56:42Z</dcterms:created>
  <dcterms:modified xsi:type="dcterms:W3CDTF">2020-09-07T21:30:15Z</dcterms:modified>
</cp:coreProperties>
</file>